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90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52CEB-5412-41A4-B673-AF24A2A28C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1CD078-19EB-46F9-8FEE-8FF2A00CF5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675671-E2C8-43E9-8815-51527C26B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686D-45D1-418D-B412-25A46259DBCE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A91554-0666-466F-90D2-87298707D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2AD199-35F5-4D87-90C5-348B77487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F97C-F506-421D-B2D0-272DB4A8B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573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B2E84-C811-4397-9A6B-47ECE0289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F90D8C-A969-45AC-A2D6-CBB65AD609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4F25F5-1551-4CC6-BCF9-391BB5D23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686D-45D1-418D-B412-25A46259DBCE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456BFF-0E47-4082-A50F-B090D1371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104C70-8574-4710-BE67-5EE8BC4E4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F97C-F506-421D-B2D0-272DB4A8B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C0C065-E755-4A69-A584-68C452995A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14E3B4-C5E1-4D4F-B41B-27921E9E97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E9F50E-27DF-460C-A665-7EEF64884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686D-45D1-418D-B412-25A46259DBCE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AC7CA2-1D25-49BE-9863-615BB01BD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1A8E0E-7DF4-4E7A-AA6F-1896CBCE5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F97C-F506-421D-B2D0-272DB4A8B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82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12AB9-8692-4CCB-B75D-D2FBB77D3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204E99-65F5-4CF0-AEBB-116A3EA672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CE9104-202D-4CE1-A433-E488ED167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686D-45D1-418D-B412-25A46259DBCE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877569-04C3-43F2-A61A-45E58349E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A7345D-37C5-40B8-8806-2B7AF6471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F97C-F506-421D-B2D0-272DB4A8B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960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537B5-E521-49E2-A2A4-C9DABECB6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25F4A6-7AC0-41DA-A87C-B0649B84B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550E3A-8A19-4A6E-B093-7753EFB54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686D-45D1-418D-B412-25A46259DBCE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5195A1-1F09-47E0-92BF-CDA5E3118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3D3877-76DA-4068-9C92-BE6C67CB8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F97C-F506-421D-B2D0-272DB4A8B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77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5D0BAF-2917-41F6-8512-6345E4E2E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A55EE8-FBA9-4DDE-9AA9-6920F1DDBC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180D15-854F-4713-9D5F-F1BEDC6D99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7DA676-1B5A-4100-A1A9-3D6443C5C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686D-45D1-418D-B412-25A46259DBCE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E77781-10BC-4DE3-9261-D8747C929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E2B228-D2AB-4DEC-B8CA-F01BFF07B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F97C-F506-421D-B2D0-272DB4A8B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82890-31A8-4222-9768-202DBA85C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2E98AF-11C8-447E-9817-317408785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6439C4-9ED0-4E3C-8BBB-727DAE93FE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28F28E-234F-494B-A111-577550E76F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405544-5AE2-463E-9220-DCE9EDAB9B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5E6315-6E0C-42DA-8594-D0266BCDF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686D-45D1-418D-B412-25A46259DBCE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852A16-EAAF-4BAF-89F8-516B79B20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CC9E6A-4AE9-4ACE-9221-06C6C9F5A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F97C-F506-421D-B2D0-272DB4A8B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280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16045-BF22-48AB-9925-3279ECF67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F69A1B-4506-4B00-BB4F-F54F6FEDA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686D-45D1-418D-B412-25A46259DBCE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672F15-85BC-4622-98F2-CFCF0E631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34D485-204D-4010-81D9-04585D395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F97C-F506-421D-B2D0-272DB4A8B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73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9AA67D-DE5B-44CB-8331-B75F7209A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686D-45D1-418D-B412-25A46259DBCE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0FBD94-7556-403D-B632-9B7BCCFE4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7D1268-9DF6-4CF9-AB2A-EA56B88C1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F97C-F506-421D-B2D0-272DB4A8B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637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5B9C6-C5B8-432F-8289-9D2A3C87A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526D86-3C24-410C-8864-BACBE79555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1AF92D-4C22-4B1A-8946-888CBD9C96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88A178-E8CB-4A97-B513-25B5F0997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686D-45D1-418D-B412-25A46259DBCE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61AFB8-7303-4DAD-B710-2690852A6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4CD539-08CA-44CF-845A-4A987FDB1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F97C-F506-421D-B2D0-272DB4A8B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484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FE5E8-10DF-42D6-91DB-1EC89B488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F04421-D143-48FB-BC31-88E43DB7CC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F3400E-3576-454D-BCF7-E9D6DA1775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7CDC07-78E3-4413-AA1E-0CB788C74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686D-45D1-418D-B412-25A46259DBCE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8A4B4F-38EA-4A8C-83D8-D86A43C38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A53E9D-B225-4DCB-8F3C-28C8E6C15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F97C-F506-421D-B2D0-272DB4A8B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31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AE750F-41C3-4D02-BDD3-29A3E07FB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964AE-F1E6-48CE-89ED-1B01FA1648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D8231F-2DAE-431A-B2AD-71E662711C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6686D-45D1-418D-B412-25A46259DBCE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19DC18-198C-4846-98A8-312DB11035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60E570-5BEE-4B7C-AFA1-329426CE3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1F97C-F506-421D-B2D0-272DB4A8B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4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C313F-71BA-4CE1-B865-6020162D9A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>
                <a:solidFill>
                  <a:srgbClr val="0070C0"/>
                </a:solidFill>
              </a:rPr>
              <a:t>MATEMATIKA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807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645D252-37B4-4764-BF71-C184E4B878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54" t="35063" r="16482" b="49999"/>
          <a:stretch/>
        </p:blipFill>
        <p:spPr>
          <a:xfrm>
            <a:off x="671689" y="2874271"/>
            <a:ext cx="10848622" cy="1109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401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</Words>
  <Application>Microsoft Office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MATEMATIKA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Zrinka Crnković</dc:creator>
  <cp:lastModifiedBy>Zrinka Crnković</cp:lastModifiedBy>
  <cp:revision>3</cp:revision>
  <dcterms:created xsi:type="dcterms:W3CDTF">2018-12-11T08:27:42Z</dcterms:created>
  <dcterms:modified xsi:type="dcterms:W3CDTF">2018-12-11T08:36:59Z</dcterms:modified>
</cp:coreProperties>
</file>